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4" r:id="rId7"/>
    <p:sldId id="262" r:id="rId8"/>
    <p:sldId id="260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繹嘉 傅" initials="繹嘉" lastIdx="2" clrIdx="0">
    <p:extLst>
      <p:ext uri="{19B8F6BF-5375-455C-9EA6-DF929625EA0E}">
        <p15:presenceInfo xmlns:p15="http://schemas.microsoft.com/office/powerpoint/2012/main" userId="9d5efe0450bf266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6C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54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ie.ntnu.edu.tw/~40647027s/" TargetMode="External"/><Relationship Id="rId2" Type="http://schemas.openxmlformats.org/officeDocument/2006/relationships/hyperlink" Target="https://github.com/pjreddie/darkne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thelp.ithome.com.tw/articles/10194417?sc=rss.q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多媒體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-</a:t>
            </a:r>
            <a:r>
              <a:rPr lang="zh-TW" altLang="en-US" dirty="0"/>
              <a:t>自動搶票系統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034272" y="3531204"/>
            <a:ext cx="2020580" cy="977621"/>
          </a:xfrm>
        </p:spPr>
        <p:txBody>
          <a:bodyPr/>
          <a:lstStyle/>
          <a:p>
            <a:r>
              <a:rPr lang="zh-TW" altLang="en-US" dirty="0"/>
              <a:t>李哲源</a:t>
            </a:r>
            <a:r>
              <a:rPr lang="en-US" altLang="zh-TW" dirty="0"/>
              <a:t>107598062</a:t>
            </a:r>
          </a:p>
          <a:p>
            <a:r>
              <a:rPr lang="zh-TW" altLang="en-US" dirty="0" smtClean="0"/>
              <a:t>傅</a:t>
            </a:r>
            <a:r>
              <a:rPr lang="zh-TW" altLang="en-US" dirty="0"/>
              <a:t>繹嘉</a:t>
            </a:r>
            <a:r>
              <a:rPr lang="en-US" altLang="zh-TW" dirty="0"/>
              <a:t>107598051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3079" y="152400"/>
            <a:ext cx="2575562" cy="257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4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介紹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在拓元售票系統的網頁中自動搶票</a:t>
            </a:r>
            <a:endParaRPr lang="en-US" altLang="zh-TW" dirty="0" smtClean="0"/>
          </a:p>
          <a:p>
            <a:r>
              <a:rPr lang="zh-TW" altLang="en-US" dirty="0" smtClean="0"/>
              <a:t>透過</a:t>
            </a:r>
            <a:r>
              <a:rPr lang="en-US" altLang="zh-TW" dirty="0" smtClean="0"/>
              <a:t>Python</a:t>
            </a:r>
            <a:r>
              <a:rPr lang="zh-TW" altLang="en-US" dirty="0" smtClean="0"/>
              <a:t>直接讀取網頁結構，來達成自動登入及選票功能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套件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smtClean="0"/>
              <a:t>selenium ,</a:t>
            </a:r>
            <a:r>
              <a:rPr lang="zh-TW" altLang="en-US" dirty="0" smtClean="0"/>
              <a:t> </a:t>
            </a:r>
            <a:r>
              <a:rPr lang="en-US" altLang="zh-TW" dirty="0" smtClean="0"/>
              <a:t>time ,request</a:t>
            </a:r>
          </a:p>
          <a:p>
            <a:pPr lvl="1"/>
            <a:endParaRPr lang="en-US" altLang="zh-TW" dirty="0" smtClean="0"/>
          </a:p>
          <a:p>
            <a:r>
              <a:rPr lang="zh-TW" altLang="en-US" dirty="0" smtClean="0"/>
              <a:t>實作</a:t>
            </a:r>
            <a:r>
              <a:rPr lang="zh-TW" altLang="en-US" dirty="0" smtClean="0">
                <a:solidFill>
                  <a:srgbClr val="FF0000"/>
                </a:solidFill>
              </a:rPr>
              <a:t>驗</a:t>
            </a:r>
            <a:r>
              <a:rPr lang="zh-TW" altLang="en-US" dirty="0">
                <a:solidFill>
                  <a:srgbClr val="FF0000"/>
                </a:solidFill>
              </a:rPr>
              <a:t>證</a:t>
            </a:r>
            <a:r>
              <a:rPr lang="zh-TW" altLang="en-US" dirty="0" smtClean="0">
                <a:solidFill>
                  <a:srgbClr val="FF0000"/>
                </a:solidFill>
              </a:rPr>
              <a:t>碼</a:t>
            </a:r>
            <a:r>
              <a:rPr lang="zh-TW" altLang="en-US" dirty="0" smtClean="0"/>
              <a:t>自動辨識及輸入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Yolo</a:t>
            </a:r>
            <a:r>
              <a:rPr lang="zh-TW" altLang="en-US" dirty="0" smtClean="0"/>
              <a:t> 演算法訓練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6044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方法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機器學習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抓取拓元售票系統的驗證碼作為訓練的資料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利用</a:t>
            </a:r>
            <a:r>
              <a:rPr lang="en-US" altLang="zh-TW" dirty="0" smtClean="0"/>
              <a:t>YOLO</a:t>
            </a:r>
            <a:r>
              <a:rPr lang="zh-TW" altLang="en-US" dirty="0" smtClean="0"/>
              <a:t>演算法進行物件的偵測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測試和驗證比例為 </a:t>
            </a:r>
            <a:r>
              <a:rPr lang="en-US" altLang="zh-TW" dirty="0" smtClean="0"/>
              <a:t>50% , 50% </a:t>
            </a:r>
          </a:p>
          <a:p>
            <a:pPr lvl="1"/>
            <a:endParaRPr lang="en-US" altLang="zh-TW" dirty="0" smtClean="0"/>
          </a:p>
          <a:p>
            <a:pPr lvl="1"/>
            <a:endParaRPr lang="en-US" altLang="zh-TW" dirty="0" smtClean="0"/>
          </a:p>
          <a:p>
            <a:pPr marL="0" indent="0">
              <a:buNone/>
            </a:pPr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7941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訂票流程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橢圓 3"/>
          <p:cNvSpPr/>
          <p:nvPr/>
        </p:nvSpPr>
        <p:spPr>
          <a:xfrm>
            <a:off x="1012897" y="2116836"/>
            <a:ext cx="1572768" cy="79552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開啟網頁</a:t>
            </a:r>
            <a:endParaRPr lang="en-US" altLang="zh-TW" dirty="0" smtClean="0"/>
          </a:p>
          <a:p>
            <a:pPr algn="ctr"/>
            <a:r>
              <a:rPr lang="en-US" altLang="zh-TW" dirty="0" smtClean="0"/>
              <a:t>&amp;</a:t>
            </a:r>
            <a:r>
              <a:rPr lang="zh-TW" altLang="en-US" dirty="0" smtClean="0"/>
              <a:t>登入</a:t>
            </a:r>
            <a:endParaRPr lang="zh-TW" altLang="en-US" dirty="0"/>
          </a:p>
        </p:txBody>
      </p:sp>
      <p:cxnSp>
        <p:nvCxnSpPr>
          <p:cNvPr id="7" name="直線單箭頭接點 6"/>
          <p:cNvCxnSpPr>
            <a:stCxn id="4" idx="6"/>
            <a:endCxn id="8" idx="2"/>
          </p:cNvCxnSpPr>
          <p:nvPr/>
        </p:nvCxnSpPr>
        <p:spPr>
          <a:xfrm>
            <a:off x="2585665" y="2514600"/>
            <a:ext cx="5875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橢圓 7"/>
          <p:cNvSpPr/>
          <p:nvPr/>
        </p:nvSpPr>
        <p:spPr>
          <a:xfrm>
            <a:off x="3173210" y="2116836"/>
            <a:ext cx="1901952" cy="79552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選擇演唱會</a:t>
            </a:r>
            <a:endParaRPr lang="en-US" altLang="zh-TW" dirty="0" smtClean="0"/>
          </a:p>
          <a:p>
            <a:pPr algn="ctr"/>
            <a:r>
              <a:rPr lang="zh-TW" altLang="en-US" dirty="0" smtClean="0"/>
              <a:t>場次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位子</a:t>
            </a:r>
            <a:endParaRPr lang="zh-TW" altLang="en-US" dirty="0"/>
          </a:p>
        </p:txBody>
      </p:sp>
      <p:cxnSp>
        <p:nvCxnSpPr>
          <p:cNvPr id="14" name="直線單箭頭接點 13"/>
          <p:cNvCxnSpPr>
            <a:stCxn id="8" idx="6"/>
            <a:endCxn id="74" idx="2"/>
          </p:cNvCxnSpPr>
          <p:nvPr/>
        </p:nvCxnSpPr>
        <p:spPr>
          <a:xfrm>
            <a:off x="5075162" y="2514600"/>
            <a:ext cx="3833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橢圓 16"/>
          <p:cNvSpPr/>
          <p:nvPr/>
        </p:nvSpPr>
        <p:spPr>
          <a:xfrm>
            <a:off x="9381680" y="4774207"/>
            <a:ext cx="1572768" cy="79552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成功</a:t>
            </a:r>
            <a:r>
              <a:rPr lang="zh-TW" altLang="en-US" dirty="0"/>
              <a:t>訂票</a:t>
            </a:r>
            <a:endParaRPr lang="en-US" altLang="zh-TW" dirty="0" smtClean="0"/>
          </a:p>
        </p:txBody>
      </p:sp>
      <p:cxnSp>
        <p:nvCxnSpPr>
          <p:cNvPr id="18" name="直線單箭頭接點 17"/>
          <p:cNvCxnSpPr>
            <a:stCxn id="65" idx="6"/>
            <a:endCxn id="17" idx="2"/>
          </p:cNvCxnSpPr>
          <p:nvPr/>
        </p:nvCxnSpPr>
        <p:spPr>
          <a:xfrm flipV="1">
            <a:off x="8699043" y="5171971"/>
            <a:ext cx="682637" cy="11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橢圓 21"/>
          <p:cNvSpPr/>
          <p:nvPr/>
        </p:nvSpPr>
        <p:spPr>
          <a:xfrm>
            <a:off x="1046071" y="4785637"/>
            <a:ext cx="1572768" cy="795528"/>
          </a:xfrm>
          <a:prstGeom prst="ellipse">
            <a:avLst/>
          </a:prstGeom>
          <a:solidFill>
            <a:srgbClr val="3B6CCF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抓取圖片</a:t>
            </a:r>
            <a:endParaRPr lang="en-US" altLang="zh-TW" dirty="0" smtClean="0"/>
          </a:p>
          <a:p>
            <a:pPr algn="ctr"/>
            <a:r>
              <a:rPr lang="en-US" altLang="zh-TW" dirty="0" smtClean="0"/>
              <a:t>&amp;</a:t>
            </a:r>
            <a:r>
              <a:rPr lang="zh-TW" altLang="en-US" dirty="0" smtClean="0"/>
              <a:t>標記</a:t>
            </a:r>
            <a:endParaRPr lang="en-US" altLang="zh-TW" dirty="0" smtClean="0"/>
          </a:p>
        </p:txBody>
      </p:sp>
      <p:sp>
        <p:nvSpPr>
          <p:cNvPr id="23" name="橢圓 22"/>
          <p:cNvSpPr/>
          <p:nvPr/>
        </p:nvSpPr>
        <p:spPr>
          <a:xfrm>
            <a:off x="3265742" y="4785637"/>
            <a:ext cx="1572768" cy="795528"/>
          </a:xfrm>
          <a:prstGeom prst="ellipse">
            <a:avLst/>
          </a:prstGeom>
          <a:solidFill>
            <a:srgbClr val="3B6CCF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訓練</a:t>
            </a:r>
            <a:r>
              <a:rPr lang="en-US" altLang="zh-TW" dirty="0" smtClean="0"/>
              <a:t>Model</a:t>
            </a:r>
          </a:p>
        </p:txBody>
      </p:sp>
      <p:cxnSp>
        <p:nvCxnSpPr>
          <p:cNvPr id="25" name="直線單箭頭接點 24"/>
          <p:cNvCxnSpPr>
            <a:stCxn id="22" idx="6"/>
            <a:endCxn id="23" idx="2"/>
          </p:cNvCxnSpPr>
          <p:nvPr/>
        </p:nvCxnSpPr>
        <p:spPr>
          <a:xfrm>
            <a:off x="2618839" y="5183401"/>
            <a:ext cx="646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橢圓 26"/>
          <p:cNvSpPr/>
          <p:nvPr/>
        </p:nvSpPr>
        <p:spPr>
          <a:xfrm>
            <a:off x="5458491" y="3433727"/>
            <a:ext cx="1609344" cy="85953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抓取驗證碼圖片</a:t>
            </a:r>
            <a:endParaRPr lang="zh-TW" altLang="en-US" dirty="0"/>
          </a:p>
        </p:txBody>
      </p:sp>
      <p:sp>
        <p:nvSpPr>
          <p:cNvPr id="30" name="圓角矩形 29"/>
          <p:cNvSpPr/>
          <p:nvPr/>
        </p:nvSpPr>
        <p:spPr>
          <a:xfrm>
            <a:off x="5614186" y="4785637"/>
            <a:ext cx="1292352" cy="795528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辨識內容</a:t>
            </a:r>
            <a:endParaRPr lang="zh-TW" altLang="en-US" dirty="0"/>
          </a:p>
        </p:txBody>
      </p:sp>
      <p:cxnSp>
        <p:nvCxnSpPr>
          <p:cNvPr id="32" name="直線單箭頭接點 31"/>
          <p:cNvCxnSpPr>
            <a:stCxn id="74" idx="4"/>
            <a:endCxn id="27" idx="0"/>
          </p:cNvCxnSpPr>
          <p:nvPr/>
        </p:nvCxnSpPr>
        <p:spPr>
          <a:xfrm>
            <a:off x="6263163" y="2944368"/>
            <a:ext cx="0" cy="489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線單箭頭接點 33"/>
          <p:cNvCxnSpPr>
            <a:stCxn id="27" idx="4"/>
            <a:endCxn id="30" idx="0"/>
          </p:cNvCxnSpPr>
          <p:nvPr/>
        </p:nvCxnSpPr>
        <p:spPr>
          <a:xfrm flipH="1">
            <a:off x="6260362" y="4293263"/>
            <a:ext cx="2801" cy="492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線單箭頭接點 36"/>
          <p:cNvCxnSpPr>
            <a:stCxn id="23" idx="6"/>
            <a:endCxn id="30" idx="1"/>
          </p:cNvCxnSpPr>
          <p:nvPr/>
        </p:nvCxnSpPr>
        <p:spPr>
          <a:xfrm>
            <a:off x="4838510" y="5183401"/>
            <a:ext cx="7756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橢圓 64"/>
          <p:cNvSpPr/>
          <p:nvPr/>
        </p:nvSpPr>
        <p:spPr>
          <a:xfrm>
            <a:off x="7589175" y="4785637"/>
            <a:ext cx="1109868" cy="79552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成功</a:t>
            </a:r>
            <a:endParaRPr lang="en-US" altLang="zh-TW" dirty="0" smtClean="0"/>
          </a:p>
        </p:txBody>
      </p:sp>
      <p:cxnSp>
        <p:nvCxnSpPr>
          <p:cNvPr id="67" name="直線單箭頭接點 66"/>
          <p:cNvCxnSpPr>
            <a:stCxn id="30" idx="3"/>
            <a:endCxn id="65" idx="2"/>
          </p:cNvCxnSpPr>
          <p:nvPr/>
        </p:nvCxnSpPr>
        <p:spPr>
          <a:xfrm>
            <a:off x="6906538" y="5183401"/>
            <a:ext cx="682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橢圓 73"/>
          <p:cNvSpPr/>
          <p:nvPr/>
        </p:nvSpPr>
        <p:spPr>
          <a:xfrm>
            <a:off x="5458491" y="2084832"/>
            <a:ext cx="1609344" cy="85953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票卷數量</a:t>
            </a:r>
            <a:endParaRPr lang="en-US" altLang="zh-TW" dirty="0"/>
          </a:p>
          <a:p>
            <a:pPr algn="ctr"/>
            <a:r>
              <a:rPr lang="en-US" altLang="zh-TW" dirty="0"/>
              <a:t>&amp;</a:t>
            </a:r>
            <a:r>
              <a:rPr lang="zh-TW" altLang="en-US" dirty="0"/>
              <a:t>驗證碼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3449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7" grpId="0" animBg="1"/>
      <p:bldP spid="22" grpId="0" animBg="1"/>
      <p:bldP spid="23" grpId="0" animBg="1"/>
      <p:bldP spid="27" grpId="0" animBg="1"/>
      <p:bldP spid="30" grpId="0" animBg="1"/>
      <p:bldP spid="65" grpId="0" animBg="1"/>
      <p:bldP spid="7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媒體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8038" y="253389"/>
            <a:ext cx="10270356" cy="6175286"/>
          </a:xfrm>
        </p:spPr>
      </p:pic>
    </p:spTree>
    <p:extLst>
      <p:ext uri="{BB962C8B-B14F-4D97-AF65-F5344CB8AC3E}">
        <p14:creationId xmlns:p14="http://schemas.microsoft.com/office/powerpoint/2010/main" val="1226478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362" y="335374"/>
            <a:ext cx="9917708" cy="6143184"/>
          </a:xfrm>
          <a:prstGeom prst="rect">
            <a:avLst/>
          </a:prstGeom>
        </p:spPr>
      </p:pic>
      <p:sp>
        <p:nvSpPr>
          <p:cNvPr id="5" name="圓角矩形 4"/>
          <p:cNvSpPr/>
          <p:nvPr/>
        </p:nvSpPr>
        <p:spPr>
          <a:xfrm>
            <a:off x="5739788" y="2500829"/>
            <a:ext cx="1961002" cy="38559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圓角矩形 5"/>
          <p:cNvSpPr/>
          <p:nvPr/>
        </p:nvSpPr>
        <p:spPr>
          <a:xfrm>
            <a:off x="5473547" y="2902944"/>
            <a:ext cx="1961002" cy="38559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/>
        </p:nvSpPr>
        <p:spPr>
          <a:xfrm>
            <a:off x="1648857" y="3770813"/>
            <a:ext cx="642651" cy="38559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圓角矩形 7"/>
          <p:cNvSpPr/>
          <p:nvPr/>
        </p:nvSpPr>
        <p:spPr>
          <a:xfrm>
            <a:off x="6242199" y="4184644"/>
            <a:ext cx="874697" cy="38559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7858007" y="2500829"/>
            <a:ext cx="261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</a:t>
            </a:r>
            <a:endParaRPr lang="zh-TW" altLang="en-US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675707" y="3401481"/>
            <a:ext cx="261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endParaRPr lang="zh-TW" altLang="en-US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7580749" y="2902944"/>
            <a:ext cx="261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endParaRPr lang="zh-TW" altLang="en-US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7230045" y="4192773"/>
            <a:ext cx="261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endParaRPr lang="zh-TW" altLang="en-US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48886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6" name="媒體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7664" y="166689"/>
            <a:ext cx="11491104" cy="6531566"/>
          </a:xfrm>
        </p:spPr>
      </p:pic>
    </p:spTree>
    <p:extLst>
      <p:ext uri="{BB962C8B-B14F-4D97-AF65-F5344CB8AC3E}">
        <p14:creationId xmlns:p14="http://schemas.microsoft.com/office/powerpoint/2010/main" val="2485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實驗結果 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 未來展望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10495"/>
          </a:xfrm>
        </p:spPr>
        <p:txBody>
          <a:bodyPr/>
          <a:lstStyle/>
          <a:p>
            <a:r>
              <a:rPr lang="zh-TW" altLang="en-US" dirty="0"/>
              <a:t>辨識內容的精準度太低，因為驗證碼會有不同文字風格，也有重疊的</a:t>
            </a:r>
            <a:r>
              <a:rPr lang="zh-TW" altLang="en-US" dirty="0" smtClean="0"/>
              <a:t>部分</a:t>
            </a:r>
            <a:endParaRPr lang="en-US" altLang="zh-TW" dirty="0"/>
          </a:p>
          <a:p>
            <a:pPr lvl="1"/>
            <a:r>
              <a:rPr lang="zh-TW" altLang="en-US" dirty="0"/>
              <a:t>透過增加驗證碼訓練量，提高辨識</a:t>
            </a:r>
            <a:r>
              <a:rPr lang="zh-TW" altLang="en-US" dirty="0" smtClean="0"/>
              <a:t>度</a:t>
            </a:r>
            <a:endParaRPr lang="en-US" altLang="zh-TW" dirty="0" smtClean="0"/>
          </a:p>
          <a:p>
            <a:pPr marL="457200" lvl="1" indent="0">
              <a:buNone/>
            </a:pPr>
            <a:endParaRPr lang="zh-TW" altLang="en-US" dirty="0" smtClean="0"/>
          </a:p>
          <a:p>
            <a:r>
              <a:rPr lang="zh-TW" altLang="en-US" dirty="0" smtClean="0"/>
              <a:t>辨識圖片的結果無法知道文字順序，而不知道原本辨識碼是什麼組合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zh-TW" altLang="en-US" dirty="0" smtClean="0"/>
              <a:t>目前網頁辨識碼的自動輸入，與辨識內容的部分，在程式連接部分尚</a:t>
            </a:r>
            <a:r>
              <a:rPr lang="zh-TW" altLang="en-US" dirty="0"/>
              <a:t>未</a:t>
            </a:r>
            <a:r>
              <a:rPr lang="zh-TW" altLang="en-US" dirty="0" smtClean="0"/>
              <a:t>沒完成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如果未來以 </a:t>
            </a:r>
            <a:r>
              <a:rPr lang="en-US" altLang="zh-TW" dirty="0" smtClean="0"/>
              <a:t>request</a:t>
            </a:r>
            <a:r>
              <a:rPr lang="zh-TW" altLang="en-US" dirty="0" smtClean="0"/>
              <a:t> 來對網頁做請求，執行時間可以減少 </a:t>
            </a:r>
            <a:r>
              <a:rPr lang="en-US" altLang="zh-TW" dirty="0" smtClean="0"/>
              <a:t>4</a:t>
            </a:r>
            <a:r>
              <a:rPr lang="zh-TW" altLang="en-US" dirty="0" smtClean="0"/>
              <a:t> </a:t>
            </a:r>
            <a:r>
              <a:rPr lang="en-US" altLang="zh-TW" dirty="0" smtClean="0"/>
              <a:t>~</a:t>
            </a:r>
            <a:r>
              <a:rPr lang="zh-TW" altLang="en-US" dirty="0" smtClean="0"/>
              <a:t> </a:t>
            </a:r>
            <a:r>
              <a:rPr lang="en-US" altLang="zh-TW" dirty="0" smtClean="0"/>
              <a:t>5</a:t>
            </a:r>
            <a:r>
              <a:rPr lang="zh-TW" altLang="en-US" dirty="0" smtClean="0"/>
              <a:t> 倍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7592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資料來源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github.com/pjreddie/darknet</a:t>
            </a:r>
            <a:endParaRPr lang="en-US" altLang="zh-TW" dirty="0" smtClean="0"/>
          </a:p>
          <a:p>
            <a:r>
              <a:rPr lang="en-US" altLang="zh-TW" dirty="0">
                <a:hlinkClick r:id="rId3"/>
              </a:rPr>
              <a:t>http://www.csie.ntnu.edu.tw/~40647027s</a:t>
            </a:r>
            <a:r>
              <a:rPr lang="en-US" altLang="zh-TW" dirty="0" smtClean="0">
                <a:hlinkClick r:id="rId3"/>
              </a:rPr>
              <a:t>/</a:t>
            </a:r>
            <a:endParaRPr lang="en-US" altLang="zh-TW" dirty="0" smtClean="0"/>
          </a:p>
          <a:p>
            <a:r>
              <a:rPr lang="en-US" altLang="zh-TW" dirty="0">
                <a:hlinkClick r:id="rId4"/>
              </a:rPr>
              <a:t>https://ithelp.ithome.com.tw/articles/10194417?sc=rss.qu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7418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TM10001114[[fn=圖庫]]</Template>
  <TotalTime>398</TotalTime>
  <Words>225</Words>
  <Application>Microsoft Office PowerPoint</Application>
  <PresentationFormat>寬螢幕</PresentationFormat>
  <Paragraphs>49</Paragraphs>
  <Slides>9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新細明體</vt:lpstr>
      <vt:lpstr>標楷體</vt:lpstr>
      <vt:lpstr>Arial</vt:lpstr>
      <vt:lpstr>Gill Sans MT</vt:lpstr>
      <vt:lpstr>Gallery</vt:lpstr>
      <vt:lpstr>多媒體 -自動搶票系統</vt:lpstr>
      <vt:lpstr>介紹</vt:lpstr>
      <vt:lpstr>方法</vt:lpstr>
      <vt:lpstr>訂票流程</vt:lpstr>
      <vt:lpstr>PowerPoint 簡報</vt:lpstr>
      <vt:lpstr>PowerPoint 簡報</vt:lpstr>
      <vt:lpstr>PowerPoint 簡報</vt:lpstr>
      <vt:lpstr>實驗結果 &amp; 未來展望</vt:lpstr>
      <vt:lpstr>資料來源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多媒體-自動搶票系統</dc:title>
  <dc:creator>繹嘉 傅</dc:creator>
  <cp:lastModifiedBy>繹嘉 傅</cp:lastModifiedBy>
  <cp:revision>44</cp:revision>
  <dcterms:created xsi:type="dcterms:W3CDTF">2019-06-18T09:22:19Z</dcterms:created>
  <dcterms:modified xsi:type="dcterms:W3CDTF">2019-06-18T16:00:58Z</dcterms:modified>
</cp:coreProperties>
</file>

<file path=docProps/thumbnail.jpeg>
</file>